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6"/>
  </p:notesMasterIdLst>
  <p:sldIdLst>
    <p:sldId id="256" r:id="rId3"/>
    <p:sldId id="266" r:id="rId4"/>
    <p:sldId id="267" r:id="rId5"/>
    <p:sldId id="269" r:id="rId6"/>
    <p:sldId id="291" r:id="rId7"/>
    <p:sldId id="278" r:id="rId8"/>
    <p:sldId id="280" r:id="rId9"/>
    <p:sldId id="286" r:id="rId10"/>
    <p:sldId id="279" r:id="rId11"/>
    <p:sldId id="285" r:id="rId12"/>
    <p:sldId id="284" r:id="rId13"/>
    <p:sldId id="283" r:id="rId14"/>
    <p:sldId id="265" r:id="rId15"/>
  </p:sldIdLst>
  <p:sldSz cx="44551600" cy="31496000"/>
  <p:notesSz cx="6858000" cy="9144000"/>
  <p:defaultTextStyle>
    <a:lvl1pPr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1pPr>
    <a:lvl2pPr indent="3429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2pPr>
    <a:lvl3pPr indent="6858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3pPr>
    <a:lvl4pPr indent="10287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4pPr>
    <a:lvl5pPr indent="13716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5pPr>
    <a:lvl6pPr indent="17145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6pPr>
    <a:lvl7pPr indent="20574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7pPr>
    <a:lvl8pPr indent="24003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8pPr>
    <a:lvl9pPr indent="2743200" defTabSz="4203700">
      <a:buClr>
        <a:srgbClr val="009FD8"/>
      </a:buClr>
      <a:buFont typeface="Helvetica"/>
      <a:defRPr sz="80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9920">
          <p15:clr>
            <a:srgbClr val="A4A3A4"/>
          </p15:clr>
        </p15:guide>
        <p15:guide id="2" pos="140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mported Author" initials="IA" lastIdx="2" clrIdx="0"/>
  <p:cmAuthor id="1" name="Lynn, Anthony" initials="" lastIdx="0" clrIdx="1"/>
  <p:cmAuthor id="2" name="Perry, Opal" initials="P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2A2"/>
    <a:srgbClr val="FFFFFF"/>
    <a:srgbClr val="004080"/>
    <a:srgbClr val="F3650D"/>
    <a:srgbClr val="33CC33"/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9FD8"/>
        </a:fontRef>
        <a:srgbClr val="009FD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3EE"/>
          </a:solidFill>
        </a:fill>
      </a:tcStyle>
    </a:wholeTbl>
    <a:band2H>
      <a:tcTxStyle/>
      <a:tcStyle>
        <a:tcBdr/>
        <a:fill>
          <a:solidFill>
            <a:srgbClr val="EBF2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6EA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6EA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6EA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60"/>
    <p:restoredTop sz="87676" autoAdjust="0"/>
  </p:normalViewPr>
  <p:slideViewPr>
    <p:cSldViewPr snapToGrid="0" snapToObjects="1">
      <p:cViewPr varScale="1">
        <p:scale>
          <a:sx n="23" d="100"/>
          <a:sy n="23" d="100"/>
        </p:scale>
        <p:origin x="1080" y="288"/>
      </p:cViewPr>
      <p:guideLst>
        <p:guide orient="horz" pos="9920"/>
        <p:guide pos="1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5-05T14:59:11.810" idx="1">
    <p:pos x="16681" y="-3440"/>
    <p:text>Hit View -&gt; Show Presenter Notes
to view important information!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61164422"/>
      </p:ext>
    </p:extLst>
  </p:cSld>
  <p:clrMap bg1="dk1" tx1="lt1" bg2="dk2" tx2="lt2" accent1="accent1" accent2="accent2" accent3="accent3" accent4="accent4" accent5="accent5" accent6="accent6" hlink="hlink" folHlink="folHlink"/>
  <p:notesStyle>
    <a:lvl1pPr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1pPr>
    <a:lvl2pPr indent="2286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2pPr>
    <a:lvl3pPr indent="4572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3pPr>
    <a:lvl4pPr indent="6858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4pPr>
    <a:lvl5pPr indent="9144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5pPr>
    <a:lvl6pPr indent="11430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6pPr>
    <a:lvl7pPr indent="13716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7pPr>
    <a:lvl8pPr indent="16002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8pPr>
    <a:lvl9pPr indent="1828800">
      <a:defRPr sz="1200">
        <a:solidFill>
          <a:srgbClr val="009FD8"/>
        </a:solidFill>
        <a:uFill>
          <a:solidFill>
            <a:srgbClr val="009FD8"/>
          </a:solidFill>
        </a:uFill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200" dirty="0">
              <a:uFill>
                <a:solidFill/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04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9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152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7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08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2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1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dirty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1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1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9FD8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1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15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1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Cov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580" y="1261304"/>
            <a:ext cx="40096440" cy="524933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580" y="7050169"/>
            <a:ext cx="19684099" cy="293816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693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227570" indent="0">
              <a:buNone/>
              <a:defRPr sz="9744" b="1"/>
            </a:lvl2pPr>
            <a:lvl3pPr marL="4455140" indent="0">
              <a:buNone/>
              <a:defRPr sz="8770" b="1"/>
            </a:lvl3pPr>
            <a:lvl4pPr marL="6682710" indent="0">
              <a:buNone/>
              <a:defRPr sz="7796" b="1"/>
            </a:lvl4pPr>
            <a:lvl5pPr marL="8910279" indent="0">
              <a:buNone/>
              <a:defRPr sz="7796" b="1"/>
            </a:lvl5pPr>
            <a:lvl6pPr marL="11137849" indent="0">
              <a:buNone/>
              <a:defRPr sz="7796" b="1"/>
            </a:lvl6pPr>
            <a:lvl7pPr marL="13365419" indent="0">
              <a:buNone/>
              <a:defRPr sz="7796" b="1"/>
            </a:lvl7pPr>
            <a:lvl8pPr marL="15592989" indent="0">
              <a:buNone/>
              <a:defRPr sz="7796" b="1"/>
            </a:lvl8pPr>
            <a:lvl9pPr marL="17820559" indent="0">
              <a:buNone/>
              <a:defRPr sz="77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7580" y="9988313"/>
            <a:ext cx="19684099" cy="18146656"/>
          </a:xfrm>
          <a:prstGeom prst="rect">
            <a:avLst/>
          </a:prstGeom>
        </p:spPr>
        <p:txBody>
          <a:bodyPr/>
          <a:lstStyle>
            <a:lvl1pPr>
              <a:defRPr sz="1169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7796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7796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7796"/>
            </a:lvl6pPr>
            <a:lvl7pPr>
              <a:defRPr sz="7796"/>
            </a:lvl7pPr>
            <a:lvl8pPr>
              <a:defRPr sz="7796"/>
            </a:lvl8pPr>
            <a:lvl9pPr>
              <a:defRPr sz="77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632805" y="7050169"/>
            <a:ext cx="19691237" cy="293816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693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227570" indent="0">
              <a:buNone/>
              <a:defRPr sz="9744" b="1"/>
            </a:lvl2pPr>
            <a:lvl3pPr marL="4455140" indent="0">
              <a:buNone/>
              <a:defRPr sz="8770" b="1"/>
            </a:lvl3pPr>
            <a:lvl4pPr marL="6682710" indent="0">
              <a:buNone/>
              <a:defRPr sz="7796" b="1"/>
            </a:lvl4pPr>
            <a:lvl5pPr marL="8910279" indent="0">
              <a:buNone/>
              <a:defRPr sz="7796" b="1"/>
            </a:lvl5pPr>
            <a:lvl6pPr marL="11137849" indent="0">
              <a:buNone/>
              <a:defRPr sz="7796" b="1"/>
            </a:lvl6pPr>
            <a:lvl7pPr marL="13365419" indent="0">
              <a:buNone/>
              <a:defRPr sz="7796" b="1"/>
            </a:lvl7pPr>
            <a:lvl8pPr marL="15592989" indent="0">
              <a:buNone/>
              <a:defRPr sz="7796" b="1"/>
            </a:lvl8pPr>
            <a:lvl9pPr marL="17820559" indent="0">
              <a:buNone/>
              <a:defRPr sz="77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632805" y="9988313"/>
            <a:ext cx="19691237" cy="18146656"/>
          </a:xfrm>
          <a:prstGeom prst="rect">
            <a:avLst/>
          </a:prstGeom>
        </p:spPr>
        <p:txBody>
          <a:bodyPr/>
          <a:lstStyle>
            <a:lvl1pPr>
              <a:defRPr sz="1169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7796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7796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7796"/>
            </a:lvl6pPr>
            <a:lvl7pPr>
              <a:defRPr sz="7796"/>
            </a:lvl7pPr>
            <a:lvl8pPr>
              <a:defRPr sz="7796"/>
            </a:lvl8pPr>
            <a:lvl9pPr>
              <a:defRPr sz="77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33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98">
                <a:solidFill>
                  <a:schemeClr val="bg1"/>
                </a:solidFill>
                <a:latin typeface="Allstate Sans W" panose="02000603000000020004" pitchFamily="2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81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616" y="1254023"/>
            <a:ext cx="14657764" cy="5336825"/>
          </a:xfrm>
        </p:spPr>
        <p:txBody>
          <a:bodyPr anchor="b"/>
          <a:lstStyle>
            <a:lvl1pPr algn="l">
              <a:defRPr sz="9744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0816" y="1254069"/>
            <a:ext cx="24903204" cy="26880965"/>
          </a:xfrm>
          <a:prstGeom prst="rect">
            <a:avLst/>
          </a:prstGeom>
        </p:spPr>
        <p:txBody>
          <a:bodyPr/>
          <a:lstStyle>
            <a:lvl1pPr>
              <a:defRPr sz="1559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3642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1693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9744"/>
            </a:lvl6pPr>
            <a:lvl7pPr>
              <a:defRPr sz="9744"/>
            </a:lvl7pPr>
            <a:lvl8pPr>
              <a:defRPr sz="9744"/>
            </a:lvl8pPr>
            <a:lvl9pPr>
              <a:defRPr sz="97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27616" y="6590851"/>
            <a:ext cx="14657764" cy="21544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82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227570" indent="0">
              <a:buNone/>
              <a:defRPr sz="5847"/>
            </a:lvl2pPr>
            <a:lvl3pPr marL="4455140" indent="0">
              <a:buNone/>
              <a:defRPr sz="4872"/>
            </a:lvl3pPr>
            <a:lvl4pPr marL="6682710" indent="0">
              <a:buNone/>
              <a:defRPr sz="4385"/>
            </a:lvl4pPr>
            <a:lvl5pPr marL="8910279" indent="0">
              <a:buNone/>
              <a:defRPr sz="4385"/>
            </a:lvl5pPr>
            <a:lvl6pPr marL="11137849" indent="0">
              <a:buNone/>
              <a:defRPr sz="4385"/>
            </a:lvl6pPr>
            <a:lvl7pPr marL="13365419" indent="0">
              <a:buNone/>
              <a:defRPr sz="4385"/>
            </a:lvl7pPr>
            <a:lvl8pPr marL="15592989" indent="0">
              <a:buNone/>
              <a:defRPr sz="4385"/>
            </a:lvl8pPr>
            <a:lvl9pPr marL="17820559" indent="0">
              <a:buNone/>
              <a:defRPr sz="43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4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1831" y="22047206"/>
            <a:ext cx="26730960" cy="2602800"/>
          </a:xfrm>
        </p:spPr>
        <p:txBody>
          <a:bodyPr anchor="b"/>
          <a:lstStyle>
            <a:lvl1pPr algn="l">
              <a:defRPr sz="97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731831" y="2814224"/>
            <a:ext cx="26730960" cy="1889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591"/>
            </a:lvl1pPr>
            <a:lvl2pPr marL="2227570" indent="0">
              <a:buNone/>
              <a:defRPr sz="13642"/>
            </a:lvl2pPr>
            <a:lvl3pPr marL="4455140" indent="0">
              <a:buNone/>
              <a:defRPr sz="11693"/>
            </a:lvl3pPr>
            <a:lvl4pPr marL="6682710" indent="0">
              <a:buNone/>
              <a:defRPr sz="9744"/>
            </a:lvl4pPr>
            <a:lvl5pPr marL="8910279" indent="0">
              <a:buNone/>
              <a:defRPr sz="9744"/>
            </a:lvl5pPr>
            <a:lvl6pPr marL="11137849" indent="0">
              <a:buNone/>
              <a:defRPr sz="9744"/>
            </a:lvl6pPr>
            <a:lvl7pPr marL="13365419" indent="0">
              <a:buNone/>
              <a:defRPr sz="9744"/>
            </a:lvl7pPr>
            <a:lvl8pPr marL="15592989" indent="0">
              <a:buNone/>
              <a:defRPr sz="9744"/>
            </a:lvl8pPr>
            <a:lvl9pPr marL="17820559" indent="0">
              <a:buNone/>
              <a:defRPr sz="9744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1831" y="24650028"/>
            <a:ext cx="26730960" cy="3696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821"/>
            </a:lvl1pPr>
            <a:lvl2pPr marL="2227570" indent="0">
              <a:buNone/>
              <a:defRPr sz="5847"/>
            </a:lvl2pPr>
            <a:lvl3pPr marL="4455140" indent="0">
              <a:buNone/>
              <a:defRPr sz="4872"/>
            </a:lvl3pPr>
            <a:lvl4pPr marL="6682710" indent="0">
              <a:buNone/>
              <a:defRPr sz="4385"/>
            </a:lvl4pPr>
            <a:lvl5pPr marL="8910279" indent="0">
              <a:buNone/>
              <a:defRPr sz="4385"/>
            </a:lvl5pPr>
            <a:lvl6pPr marL="11137849" indent="0">
              <a:buNone/>
              <a:defRPr sz="4385"/>
            </a:lvl6pPr>
            <a:lvl7pPr marL="13365419" indent="0">
              <a:buNone/>
              <a:defRPr sz="4385"/>
            </a:lvl7pPr>
            <a:lvl8pPr marL="15592989" indent="0">
              <a:buNone/>
              <a:defRPr sz="4385"/>
            </a:lvl8pPr>
            <a:lvl9pPr marL="17820559" indent="0">
              <a:buNone/>
              <a:defRPr sz="43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88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580" y="7349097"/>
            <a:ext cx="40096440" cy="207859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7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464228" y="1429013"/>
            <a:ext cx="10259716" cy="26705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85002" y="1429013"/>
            <a:ext cx="30093753" cy="267059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14225936" y="29008678"/>
            <a:ext cx="14484276" cy="16383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85929C"/>
              </a:buClr>
              <a:def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rPr>
              <a:t>@_OpalPerry</a:t>
            </a:r>
          </a:p>
        </p:txBody>
      </p:sp>
      <p:sp>
        <p:nvSpPr>
          <p:cNvPr id="13" name="Shape 13"/>
          <p:cNvSpPr/>
          <p:nvPr/>
        </p:nvSpPr>
        <p:spPr>
          <a:xfrm>
            <a:off x="40108900" y="28412523"/>
            <a:ext cx="2514601" cy="1816101"/>
          </a:xfrm>
          <a:prstGeom prst="roundRect">
            <a:avLst>
              <a:gd name="adj" fmla="val 50000"/>
            </a:avLst>
          </a:prstGeom>
          <a:solidFill>
            <a:srgbClr val="009FD8"/>
          </a:solidFill>
          <a:ln w="25400">
            <a:round/>
          </a:ln>
        </p:spPr>
        <p:txBody>
          <a:bodyPr lIns="38100" tIns="38100" rIns="38100" bIns="38100"/>
          <a:lstStyle/>
          <a:p>
            <a:pPr lvl="0"/>
            <a:endParaRPr/>
          </a:p>
        </p:txBody>
      </p:sp>
      <p:sp>
        <p:nvSpPr>
          <p:cNvPr id="14" name="Shape 14"/>
          <p:cNvSpPr/>
          <p:nvPr/>
        </p:nvSpPr>
        <p:spPr>
          <a:xfrm>
            <a:off x="36614100" y="28755482"/>
            <a:ext cx="3098800" cy="914401"/>
          </a:xfrm>
          <a:prstGeom prst="rect">
            <a:avLst/>
          </a:prstGeom>
          <a:ln w="254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PAGE</a:t>
            </a:r>
          </a:p>
        </p:txBody>
      </p:sp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8000" cap="all" spc="-675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2222500" y="9871400"/>
            <a:ext cx="40093900" cy="12903201"/>
          </a:xfrm>
          <a:prstGeom prst="rect">
            <a:avLst/>
          </a:prstGeom>
        </p:spPr>
        <p:txBody>
          <a:bodyPr lIns="0" tIns="0" rIns="0" bIns="0" numCol="1" spcCol="38100"/>
          <a:lstStyle>
            <a:lvl1pPr>
              <a:spcBef>
                <a:spcPts val="4000"/>
              </a:spcBef>
              <a:buClr>
                <a:srgbClr val="E0E0E0"/>
              </a:buClr>
              <a:defRPr spc="0"/>
            </a:lvl1pPr>
            <a:lvl2pPr marL="742950" indent="-285750">
              <a:spcBef>
                <a:spcPts val="4000"/>
              </a:spcBef>
              <a:buClrTx/>
              <a:buFont typeface="Arial"/>
              <a:buChar char="–"/>
              <a:defRPr spc="0"/>
            </a:lvl2pPr>
            <a:lvl3pPr>
              <a:spcBef>
                <a:spcPts val="4000"/>
              </a:spcBef>
              <a:buClrTx/>
              <a:buFont typeface="Arial"/>
              <a:defRPr spc="0"/>
            </a:lvl3pPr>
            <a:lvl4pPr>
              <a:spcBef>
                <a:spcPts val="4000"/>
              </a:spcBef>
              <a:buClrTx/>
              <a:buFont typeface="Arial"/>
              <a:buChar char="–"/>
              <a:defRPr spc="0"/>
            </a:lvl4pPr>
            <a:lvl5pPr>
              <a:spcBef>
                <a:spcPts val="4000"/>
              </a:spcBef>
              <a:buClrTx/>
              <a:buFont typeface="Arial"/>
              <a:buChar char="»"/>
              <a:defRPr spc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8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8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8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8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8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18" name="Allstate_ni_logo_Pos_lan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18467" y="27501130"/>
            <a:ext cx="7939338" cy="339846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21286985" y="15087600"/>
            <a:ext cx="1977630" cy="1320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0"/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howcase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0108900" y="28412523"/>
            <a:ext cx="2514601" cy="1816101"/>
          </a:xfrm>
          <a:prstGeom prst="roundRect">
            <a:avLst>
              <a:gd name="adj" fmla="val 50000"/>
            </a:avLst>
          </a:prstGeom>
          <a:solidFill>
            <a:srgbClr val="009FD8"/>
          </a:solidFill>
          <a:ln w="25400">
            <a:round/>
          </a:ln>
        </p:spPr>
        <p:txBody>
          <a:bodyPr lIns="38100" tIns="38100" rIns="38100" bIns="38100"/>
          <a:lstStyle/>
          <a:p>
            <a:pPr lvl="0"/>
            <a:endParaRPr/>
          </a:p>
        </p:txBody>
      </p:sp>
      <p:sp>
        <p:nvSpPr>
          <p:cNvPr id="27" name="Shape 27"/>
          <p:cNvSpPr/>
          <p:nvPr/>
        </p:nvSpPr>
        <p:spPr>
          <a:xfrm>
            <a:off x="36614100" y="28755482"/>
            <a:ext cx="3098800" cy="914401"/>
          </a:xfrm>
          <a:prstGeom prst="rect">
            <a:avLst/>
          </a:prstGeom>
          <a:ln w="254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PAGE</a:t>
            </a:r>
          </a:p>
        </p:txBody>
      </p:sp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8000" cap="all" spc="-675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2302399" y="9105900"/>
            <a:ext cx="12103101" cy="14909800"/>
          </a:xfrm>
          <a:prstGeom prst="rect">
            <a:avLst/>
          </a:prstGeom>
        </p:spPr>
        <p:txBody>
          <a:bodyPr lIns="0" tIns="0" rIns="0" bIns="0" numCol="1" spcCol="38100"/>
          <a:lstStyle>
            <a:lvl1pPr>
              <a:spcBef>
                <a:spcPts val="8100"/>
              </a:spcBef>
              <a:buClr>
                <a:srgbClr val="E0E0E0"/>
              </a:buClr>
              <a:defRPr sz="6000" spc="0"/>
            </a:lvl1pPr>
            <a:lvl2pPr marL="742950" indent="-285750">
              <a:spcBef>
                <a:spcPts val="8100"/>
              </a:spcBef>
              <a:buClrTx/>
              <a:buFont typeface="Arial"/>
              <a:buChar char="–"/>
              <a:defRPr sz="6000" spc="0"/>
            </a:lvl2pPr>
            <a:lvl3pPr>
              <a:spcBef>
                <a:spcPts val="8100"/>
              </a:spcBef>
              <a:buClrTx/>
              <a:buFont typeface="Arial"/>
              <a:defRPr sz="6000" spc="0"/>
            </a:lvl3pPr>
            <a:lvl4pPr>
              <a:spcBef>
                <a:spcPts val="8100"/>
              </a:spcBef>
              <a:buClrTx/>
              <a:buFont typeface="Arial"/>
              <a:buChar char="–"/>
              <a:defRPr sz="6000" spc="0"/>
            </a:lvl4pPr>
            <a:lvl5pPr>
              <a:spcBef>
                <a:spcPts val="8100"/>
              </a:spcBef>
              <a:buClrTx/>
              <a:buFont typeface="Arial"/>
              <a:buChar char="»"/>
              <a:defRPr sz="6000" spc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4225936" y="29008678"/>
            <a:ext cx="14484276" cy="16383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85929C"/>
              </a:buClr>
              <a:def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rPr>
              <a:t>@_OpalPerry</a:t>
            </a:r>
          </a:p>
        </p:txBody>
      </p:sp>
      <p:pic>
        <p:nvPicPr>
          <p:cNvPr id="32" name="Allstate_ni_logo_Pos_lan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18467" y="27501130"/>
            <a:ext cx="7939338" cy="339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howcas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0108900" y="28412523"/>
            <a:ext cx="2514601" cy="1816101"/>
          </a:xfrm>
          <a:prstGeom prst="roundRect">
            <a:avLst>
              <a:gd name="adj" fmla="val 50000"/>
            </a:avLst>
          </a:prstGeom>
          <a:solidFill>
            <a:srgbClr val="009FD8"/>
          </a:solidFill>
          <a:ln w="25400">
            <a:round/>
          </a:ln>
        </p:spPr>
        <p:txBody>
          <a:bodyPr lIns="38100" tIns="38100" rIns="38100" bIns="38100"/>
          <a:lstStyle/>
          <a:p>
            <a:pPr lvl="0"/>
            <a:endParaRPr/>
          </a:p>
        </p:txBody>
      </p:sp>
      <p:sp>
        <p:nvSpPr>
          <p:cNvPr id="37" name="Shape 37"/>
          <p:cNvSpPr/>
          <p:nvPr/>
        </p:nvSpPr>
        <p:spPr>
          <a:xfrm>
            <a:off x="36614100" y="28755482"/>
            <a:ext cx="3098800" cy="914401"/>
          </a:xfrm>
          <a:prstGeom prst="rect">
            <a:avLst/>
          </a:prstGeom>
          <a:ln w="254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PAGE</a:t>
            </a:r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8000" cap="all" spc="-675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2222500" y="8663072"/>
            <a:ext cx="16700500" cy="17145001"/>
          </a:xfrm>
          <a:prstGeom prst="rect">
            <a:avLst/>
          </a:prstGeom>
        </p:spPr>
        <p:txBody>
          <a:bodyPr lIns="0" tIns="0" rIns="0" bIns="0" numCol="1" spcCol="38100"/>
          <a:lstStyle>
            <a:lvl1pPr>
              <a:spcBef>
                <a:spcPts val="5500"/>
              </a:spcBef>
              <a:buClr>
                <a:srgbClr val="E0E0E0"/>
              </a:buClr>
              <a:defRPr sz="6000" spc="0"/>
            </a:lvl1pPr>
            <a:lvl2pPr marL="742950" indent="-285750">
              <a:spcBef>
                <a:spcPts val="3000"/>
              </a:spcBef>
              <a:buClrTx/>
              <a:buFont typeface="Arial"/>
              <a:buChar char="–"/>
              <a:defRPr sz="6000" spc="0"/>
            </a:lvl2pPr>
            <a:lvl3pPr>
              <a:spcBef>
                <a:spcPts val="2600"/>
              </a:spcBef>
              <a:buClrTx/>
              <a:buFont typeface="Arial"/>
              <a:defRPr sz="6000" spc="0"/>
            </a:lvl3pPr>
            <a:lvl4pPr>
              <a:spcBef>
                <a:spcPts val="2200"/>
              </a:spcBef>
              <a:buClrTx/>
              <a:buFont typeface="Arial"/>
              <a:buChar char="–"/>
              <a:defRPr sz="6000" spc="0"/>
            </a:lvl4pPr>
            <a:lvl5pPr>
              <a:spcBef>
                <a:spcPts val="2200"/>
              </a:spcBef>
              <a:buClrTx/>
              <a:buFont typeface="Arial"/>
              <a:buChar char="»"/>
              <a:defRPr sz="6000" spc="0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4225936" y="29008678"/>
            <a:ext cx="14484276" cy="16383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85929C"/>
              </a:buClr>
              <a:def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rPr>
              <a:t>@_OpalPerry</a:t>
            </a:r>
          </a:p>
        </p:txBody>
      </p:sp>
      <p:pic>
        <p:nvPicPr>
          <p:cNvPr id="42" name="Allstate_ni_logo_Pos_lan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18467" y="27501130"/>
            <a:ext cx="7939338" cy="339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08900" y="28412523"/>
            <a:ext cx="2514601" cy="1816101"/>
          </a:xfrm>
          <a:prstGeom prst="roundRect">
            <a:avLst>
              <a:gd name="adj" fmla="val 50000"/>
            </a:avLst>
          </a:prstGeom>
          <a:solidFill>
            <a:srgbClr val="009FD8"/>
          </a:solidFill>
          <a:ln w="25400">
            <a:round/>
          </a:ln>
        </p:spPr>
        <p:txBody>
          <a:bodyPr lIns="38100" tIns="38100" rIns="38100" bIns="38100"/>
          <a:lstStyle/>
          <a:p>
            <a:pPr lvl="0"/>
            <a:endParaRPr/>
          </a:p>
        </p:txBody>
      </p:sp>
      <p:sp>
        <p:nvSpPr>
          <p:cNvPr id="45" name="Shape 45"/>
          <p:cNvSpPr/>
          <p:nvPr/>
        </p:nvSpPr>
        <p:spPr>
          <a:xfrm>
            <a:off x="36614100" y="28755482"/>
            <a:ext cx="3098800" cy="914401"/>
          </a:xfrm>
          <a:prstGeom prst="rect">
            <a:avLst/>
          </a:prstGeom>
          <a:ln w="254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PAGE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2222500" y="1349492"/>
            <a:ext cx="40093900" cy="2971801"/>
          </a:xfrm>
          <a:prstGeom prst="rect">
            <a:avLst/>
          </a:prstGeom>
        </p:spPr>
        <p:txBody>
          <a:bodyPr/>
          <a:lstStyle/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8000" cap="all" spc="-675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222500" y="4249797"/>
            <a:ext cx="40093900" cy="2159001"/>
          </a:xfrm>
          <a:prstGeom prst="rect">
            <a:avLst/>
          </a:prstGeom>
        </p:spPr>
        <p:txBody>
          <a:bodyPr lIns="38100" tIns="38100" rIns="38100" bIns="38100" numCol="1" spcCol="38100"/>
          <a:lstStyle>
            <a:lvl1pPr algn="ctr">
              <a:spcBef>
                <a:spcPts val="0"/>
              </a:spcBef>
              <a:buClr>
                <a:srgbClr val="009FD8"/>
              </a:buClr>
              <a:defRPr sz="10800" spc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defRPr>
            </a:lvl1pPr>
            <a:lvl2pPr marL="742950" indent="-285750">
              <a:spcBef>
                <a:spcPts val="3000"/>
              </a:spcBef>
              <a:buClrTx/>
              <a:buFont typeface="Arial"/>
              <a:buChar char="–"/>
              <a:defRPr sz="10800" spc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defRPr>
            </a:lvl2pPr>
            <a:lvl3pPr>
              <a:spcBef>
                <a:spcPts val="2600"/>
              </a:spcBef>
              <a:buClrTx/>
              <a:buFont typeface="Arial"/>
              <a:defRPr sz="10800" spc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defRPr>
            </a:lvl3pPr>
            <a:lvl4pPr>
              <a:spcBef>
                <a:spcPts val="2200"/>
              </a:spcBef>
              <a:buClrTx/>
              <a:buFont typeface="Arial"/>
              <a:buChar char="–"/>
              <a:defRPr sz="10800" spc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defRPr>
            </a:lvl4pPr>
            <a:lvl5pPr>
              <a:spcBef>
                <a:spcPts val="2200"/>
              </a:spcBef>
              <a:buClrTx/>
              <a:buFont typeface="Arial"/>
              <a:buChar char="»"/>
              <a:defRPr sz="10800" spc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08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108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108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08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08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40472248" y="28285960"/>
            <a:ext cx="1774678" cy="18288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4225936" y="29008678"/>
            <a:ext cx="14484276" cy="16383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85929C"/>
              </a:buClr>
              <a:def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rPr>
              <a:t>@_OpalPerry</a:t>
            </a:r>
          </a:p>
        </p:txBody>
      </p:sp>
      <p:pic>
        <p:nvPicPr>
          <p:cNvPr id="50" name="Allstate_ni_logo_Pos_lan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18467" y="27501130"/>
            <a:ext cx="7939338" cy="339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1370" y="9784252"/>
            <a:ext cx="37868860" cy="67512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2740" y="17847733"/>
            <a:ext cx="31186120" cy="80489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2227570" indent="0" algn="ctr">
              <a:buNone/>
              <a:defRPr/>
            </a:lvl2pPr>
            <a:lvl3pPr marL="4455140" indent="0" algn="ctr">
              <a:buNone/>
              <a:defRPr/>
            </a:lvl3pPr>
            <a:lvl4pPr marL="6682710" indent="0" algn="ctr">
              <a:buNone/>
              <a:defRPr/>
            </a:lvl4pPr>
            <a:lvl5pPr marL="8910279" indent="0" algn="ctr">
              <a:buNone/>
              <a:defRPr/>
            </a:lvl5pPr>
            <a:lvl6pPr marL="11137849" indent="0" algn="ctr">
              <a:buNone/>
              <a:defRPr/>
            </a:lvl6pPr>
            <a:lvl7pPr marL="13365419" indent="0" algn="ctr">
              <a:buNone/>
              <a:defRPr/>
            </a:lvl7pPr>
            <a:lvl8pPr marL="15592989" indent="0" algn="ctr">
              <a:buNone/>
              <a:defRPr/>
            </a:lvl8pPr>
            <a:lvl9pPr marL="178205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37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6733635"/>
            <a:ext cx="44551600" cy="2476237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5516" tIns="222758" rIns="445516" bIns="222758" numCol="1" rtlCol="0" anchor="t" anchorCtr="0" compatLnSpc="1">
            <a:prstTxWarp prst="textNoShape">
              <a:avLst/>
            </a:prstTxWarp>
          </a:bodyPr>
          <a:lstStyle/>
          <a:p>
            <a:pPr algn="l" defTabSz="4455140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9744" kern="1200" dirty="0">
              <a:solidFill>
                <a:srgbClr val="4B4A4C"/>
              </a:solidFill>
              <a:uFillTx/>
              <a:latin typeface="Calibri" panose="020F0502020204030204" pitchFamily="34" charset="0"/>
              <a:ea typeface="ＭＳ Ｐゴシック" pitchFamily="48" charset="-128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997"/>
            <a:ext cx="44551600" cy="5232243"/>
          </a:xfrm>
        </p:spPr>
        <p:txBody>
          <a:bodyPr/>
          <a:lstStyle>
            <a:lvl1pPr algn="ctr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7580" y="7349097"/>
            <a:ext cx="40096440" cy="20785903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98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6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864" y="20239112"/>
            <a:ext cx="37868860" cy="6255460"/>
          </a:xfrm>
        </p:spPr>
        <p:txBody>
          <a:bodyPr/>
          <a:lstStyle>
            <a:lvl1pPr algn="l">
              <a:defRPr sz="19489" b="1" cap="all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9864" y="13349350"/>
            <a:ext cx="37868860" cy="688974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227570" indent="0">
              <a:buNone/>
              <a:defRPr sz="8770"/>
            </a:lvl2pPr>
            <a:lvl3pPr marL="4455140" indent="0">
              <a:buNone/>
              <a:defRPr sz="7796"/>
            </a:lvl3pPr>
            <a:lvl4pPr marL="6682710" indent="0">
              <a:buNone/>
              <a:defRPr sz="6821"/>
            </a:lvl4pPr>
            <a:lvl5pPr marL="8910279" indent="0">
              <a:buNone/>
              <a:defRPr sz="6821"/>
            </a:lvl5pPr>
            <a:lvl6pPr marL="11137849" indent="0">
              <a:buNone/>
              <a:defRPr sz="6821"/>
            </a:lvl6pPr>
            <a:lvl7pPr marL="13365419" indent="0">
              <a:buNone/>
              <a:defRPr sz="6821"/>
            </a:lvl7pPr>
            <a:lvl8pPr marL="15592989" indent="0">
              <a:buNone/>
              <a:defRPr sz="6821"/>
            </a:lvl8pPr>
            <a:lvl9pPr marL="17820559" indent="0">
              <a:buNone/>
              <a:defRPr sz="68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5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585" y="7349097"/>
            <a:ext cx="19705518" cy="20785903"/>
          </a:xfrm>
          <a:prstGeom prst="rect">
            <a:avLst/>
          </a:prstGeom>
        </p:spPr>
        <p:txBody>
          <a:bodyPr/>
          <a:lstStyle>
            <a:lvl1pPr>
              <a:defRPr sz="1364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1693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8770"/>
            </a:lvl6pPr>
            <a:lvl7pPr>
              <a:defRPr sz="8770"/>
            </a:lvl7pPr>
            <a:lvl8pPr>
              <a:defRPr sz="8770"/>
            </a:lvl8pPr>
            <a:lvl9pPr>
              <a:defRPr sz="877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18502" y="7349097"/>
            <a:ext cx="19705518" cy="20785903"/>
          </a:xfrm>
          <a:prstGeom prst="rect">
            <a:avLst/>
          </a:prstGeom>
        </p:spPr>
        <p:txBody>
          <a:bodyPr/>
          <a:lstStyle>
            <a:lvl1pPr>
              <a:defRPr sz="13642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1693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9744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877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8770"/>
            </a:lvl6pPr>
            <a:lvl7pPr>
              <a:defRPr sz="8770"/>
            </a:lvl7pPr>
            <a:lvl8pPr>
              <a:defRPr sz="8770"/>
            </a:lvl8pPr>
            <a:lvl9pPr>
              <a:defRPr sz="8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75137B-0BEE-499E-B91C-223DC829DF3D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0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0108900" y="28412523"/>
            <a:ext cx="2514601" cy="1816101"/>
          </a:xfrm>
          <a:prstGeom prst="roundRect">
            <a:avLst>
              <a:gd name="adj" fmla="val 50000"/>
            </a:avLst>
          </a:prstGeom>
          <a:solidFill>
            <a:srgbClr val="009FD8"/>
          </a:solidFill>
          <a:ln w="25400">
            <a:round/>
          </a:ln>
        </p:spPr>
        <p:txBody>
          <a:bodyPr lIns="38100" tIns="38100" rIns="38100" bIns="38100"/>
          <a:lstStyle/>
          <a:p>
            <a:pPr lvl="0"/>
            <a:endParaRPr/>
          </a:p>
        </p:txBody>
      </p:sp>
      <p:sp>
        <p:nvSpPr>
          <p:cNvPr id="3" name="Shape 3"/>
          <p:cNvSpPr/>
          <p:nvPr/>
        </p:nvSpPr>
        <p:spPr>
          <a:xfrm>
            <a:off x="36614100" y="28755482"/>
            <a:ext cx="3098800" cy="914401"/>
          </a:xfrm>
          <a:prstGeom prst="rect">
            <a:avLst/>
          </a:prstGeom>
          <a:ln w="254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00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PAGE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2222500" y="1358900"/>
            <a:ext cx="40093900" cy="2971800"/>
          </a:xfrm>
          <a:prstGeom prst="rect">
            <a:avLst/>
          </a:prstGeom>
          <a:ln w="12700">
            <a:round/>
          </a:ln>
          <a:effectLst>
            <a:outerShdw blurRad="12700" dist="165100" dir="2580000" rotWithShape="0">
              <a:srgbClr val="000000">
                <a:alpha val="1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 cap="none" spc="0">
                <a:solidFill>
                  <a:srgbClr val="000000"/>
                </a:solidFill>
                <a:uFillTx/>
              </a:defRPr>
            </a:pPr>
            <a:r>
              <a:rPr sz="18000" cap="all" spc="-675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2222500" y="9867900"/>
            <a:ext cx="40093900" cy="157480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0" tIns="254000" rIns="254000" bIns="254000" numCol="2" spcCol="876944"/>
          <a:lstStyle>
            <a:lvl2pPr>
              <a:buClrTx/>
              <a:buFont typeface="Arial"/>
              <a:buChar char="●"/>
            </a:lvl2pPr>
            <a:lvl3pPr>
              <a:buClrTx/>
              <a:buFont typeface="Arial"/>
            </a:lvl3pPr>
            <a:lvl4pPr>
              <a:buClrTx/>
              <a:buFont typeface="Arial"/>
              <a:buChar char="–"/>
            </a:lvl4pPr>
            <a:lvl5pPr>
              <a:buClrTx/>
              <a:buFont typeface="Arial"/>
              <a:buChar char="»"/>
            </a:lvl5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sz="8000" spc="-4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  <a:uFillTx/>
              </a:defRPr>
            </a:pPr>
            <a:r>
              <a:rPr sz="8000" spc="-4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  <a:uFillTx/>
              </a:defRPr>
            </a:pPr>
            <a:r>
              <a:rPr sz="8000" spc="-4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  <a:uFillTx/>
              </a:defRPr>
            </a:pPr>
            <a:r>
              <a:rPr sz="8000" spc="-4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  <a:uFillTx/>
              </a:defRPr>
            </a:pPr>
            <a:r>
              <a:rPr sz="8000" spc="-400">
                <a:solidFill>
                  <a:srgbClr val="495359"/>
                </a:solidFill>
                <a:uFill>
                  <a:solidFill>
                    <a:srgbClr val="495359"/>
                  </a:solidFill>
                </a:u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0477888" y="28285960"/>
            <a:ext cx="1774678" cy="1828801"/>
          </a:xfrm>
          <a:prstGeom prst="rect">
            <a:avLst/>
          </a:prstGeom>
          <a:ln w="12700">
            <a:miter lim="400000"/>
          </a:ln>
        </p:spPr>
        <p:txBody>
          <a:bodyPr wrap="none" lIns="457200" tIns="457200" rIns="457200" bIns="457200">
            <a:spAutoFit/>
          </a:bodyPr>
          <a:lstStyle>
            <a:lvl1pPr algn="ctr">
              <a:buClrTx/>
              <a:buFontTx/>
              <a:defRPr sz="60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/>
          <p:nvPr/>
        </p:nvSpPr>
        <p:spPr>
          <a:xfrm>
            <a:off x="14225936" y="29008678"/>
            <a:ext cx="14484276" cy="16383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buClr>
                <a:srgbClr val="85929C"/>
              </a:buClr>
              <a:def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400">
                <a:solidFill>
                  <a:srgbClr val="85929C"/>
                </a:solidFill>
                <a:uFill>
                  <a:solidFill>
                    <a:srgbClr val="85929C"/>
                  </a:solidFill>
                </a:uFill>
              </a:rPr>
              <a:t>@_OpalPerry</a:t>
            </a:r>
          </a:p>
        </p:txBody>
      </p:sp>
      <p:pic>
        <p:nvPicPr>
          <p:cNvPr id="8" name="Allstate_ni_logo_Pos_land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1118467" y="27501130"/>
            <a:ext cx="7939338" cy="3398460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</p:sldLayoutIdLst>
  <p:transition spd="med"/>
  <p:txStyles>
    <p:titleStyle>
      <a:lvl1pPr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1pPr>
      <a:lvl2pPr indent="2286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2pPr>
      <a:lvl3pPr indent="4572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3pPr>
      <a:lvl4pPr indent="6858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4pPr>
      <a:lvl5pPr indent="9144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5pPr>
      <a:lvl6pPr indent="11430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6pPr>
      <a:lvl7pPr indent="13716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7pPr>
      <a:lvl8pPr indent="16002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8pPr>
      <a:lvl9pPr indent="1828800" algn="ctr" defTabSz="4203700">
        <a:defRPr sz="18000" cap="all" spc="-675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9pPr>
    </p:titleStyle>
    <p:bodyStyle>
      <a:lvl1pPr defTabSz="4203700">
        <a:spcBef>
          <a:spcPts val="2400"/>
        </a:spcBef>
        <a:buClr>
          <a:srgbClr val="85929C"/>
        </a:buClr>
        <a:buFont typeface="Helvetica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1pPr>
      <a:lvl2pPr marL="361950" indent="-276225" defTabSz="4203700">
        <a:spcBef>
          <a:spcPts val="2400"/>
        </a:spcBef>
        <a:buClr>
          <a:srgbClr val="85929C"/>
        </a:buClr>
        <a:buSzPct val="100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2pPr>
      <a:lvl3pPr marL="1143000" indent="-228600" defTabSz="4203700">
        <a:spcBef>
          <a:spcPts val="2400"/>
        </a:spcBef>
        <a:buClr>
          <a:srgbClr val="85929C"/>
        </a:buClr>
        <a:buSzPct val="100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3pPr>
      <a:lvl4pPr marL="1600200" indent="-228600" defTabSz="4203700">
        <a:spcBef>
          <a:spcPts val="2400"/>
        </a:spcBef>
        <a:buClr>
          <a:srgbClr val="85929C"/>
        </a:buClr>
        <a:buSzPct val="100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4pPr>
      <a:lvl5pPr marL="2057400" indent="-228600" defTabSz="4203700">
        <a:spcBef>
          <a:spcPts val="2400"/>
        </a:spcBef>
        <a:buClr>
          <a:srgbClr val="85929C"/>
        </a:buClr>
        <a:buSzPct val="100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5pPr>
      <a:lvl6pPr marL="3022600" indent="-571500" defTabSz="4203700">
        <a:spcBef>
          <a:spcPts val="2400"/>
        </a:spcBef>
        <a:buClr>
          <a:srgbClr val="85929C"/>
        </a:buClr>
        <a:buSzPct val="171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6pPr>
      <a:lvl7pPr marL="3378200" indent="-571500" defTabSz="4203700">
        <a:spcBef>
          <a:spcPts val="2400"/>
        </a:spcBef>
        <a:buClr>
          <a:srgbClr val="85929C"/>
        </a:buClr>
        <a:buSzPct val="171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7pPr>
      <a:lvl8pPr marL="3733800" indent="-571500" defTabSz="4203700">
        <a:spcBef>
          <a:spcPts val="2400"/>
        </a:spcBef>
        <a:buClr>
          <a:srgbClr val="85929C"/>
        </a:buClr>
        <a:buSzPct val="171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8pPr>
      <a:lvl9pPr marL="4089400" indent="-571500" defTabSz="4203700">
        <a:spcBef>
          <a:spcPts val="2400"/>
        </a:spcBef>
        <a:buClr>
          <a:srgbClr val="85929C"/>
        </a:buClr>
        <a:buSzPct val="171000"/>
        <a:buFont typeface="Helvetica"/>
        <a:buChar char="•"/>
        <a:defRPr sz="8000" spc="-400">
          <a:solidFill>
            <a:srgbClr val="495359"/>
          </a:solidFill>
          <a:uFill>
            <a:solidFill>
              <a:srgbClr val="495359"/>
            </a:solidFill>
          </a:uFill>
          <a:latin typeface="+mn-lt"/>
          <a:ea typeface="+mn-ea"/>
          <a:cs typeface="+mn-cs"/>
          <a:sym typeface="Helvetica"/>
        </a:defRPr>
      </a:lvl9pPr>
    </p:bodyStyle>
    <p:otherStyle>
      <a:lvl1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1pPr>
      <a:lvl2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2pPr>
      <a:lvl3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3pPr>
      <a:lvl4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4pPr>
      <a:lvl5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5pPr>
      <a:lvl6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6pPr>
      <a:lvl7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7pPr>
      <a:lvl8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8pPr>
      <a:lvl9pPr algn="ctr" defTabSz="4203700">
        <a:defRPr sz="6000">
          <a:solidFill>
            <a:schemeClr val="tx1"/>
          </a:solidFill>
          <a:uFill>
            <a:solidFill>
              <a:srgbClr val="009FD8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6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9852759" y="29855624"/>
            <a:ext cx="14108007" cy="129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defTabSz="4455140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4872" kern="1200" dirty="0">
              <a:solidFill>
                <a:srgbClr val="FFFFFF"/>
              </a:solidFill>
              <a:uFillTx/>
              <a:ea typeface="ＭＳ Ｐゴシック" pitchFamily="48" charset="-128"/>
            </a:endParaRPr>
          </a:p>
        </p:txBody>
      </p:sp>
      <p:sp>
        <p:nvSpPr>
          <p:cNvPr id="205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684997" y="1429013"/>
            <a:ext cx="41038879" cy="2577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3984939" y="29409401"/>
            <a:ext cx="10395373" cy="1676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47">
                <a:solidFill>
                  <a:schemeClr val="bg1"/>
                </a:solidFill>
              </a:defRPr>
            </a:lvl1pPr>
          </a:lstStyle>
          <a:p>
            <a:pPr defTabSz="4455140" rt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9C75137B-0BEE-499E-B91C-223DC829DF3D}" type="slidenum">
              <a:rPr lang="en-US" kern="1200" smtClean="0">
                <a:solidFill>
                  <a:srgbClr val="FFFFFF"/>
                </a:solidFill>
                <a:uFillTx/>
                <a:ea typeface="ＭＳ Ｐゴシック" pitchFamily="48" charset="-128"/>
              </a:rPr>
              <a:pPr defTabSz="4455140" rt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‹#›</a:t>
            </a:fld>
            <a:endParaRPr lang="en-US" kern="1200" dirty="0">
              <a:solidFill>
                <a:srgbClr val="FFFFFF"/>
              </a:solidFill>
              <a:uFillTx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09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5pPr>
      <a:lvl6pPr marL="2227570" algn="l" rtl="0" fontAlgn="base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6pPr>
      <a:lvl7pPr marL="4455140" algn="l" rtl="0" fontAlgn="base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7pPr>
      <a:lvl8pPr marL="6682710" algn="l" rtl="0" fontAlgn="base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8pPr>
      <a:lvl9pPr marL="8910279" algn="l" rtl="0" fontAlgn="base">
        <a:spcBef>
          <a:spcPct val="0"/>
        </a:spcBef>
        <a:spcAft>
          <a:spcPct val="0"/>
        </a:spcAft>
        <a:defRPr sz="15591">
          <a:solidFill>
            <a:schemeClr val="bg1"/>
          </a:solidFill>
          <a:latin typeface="Arial" charset="0"/>
        </a:defRPr>
      </a:lvl9pPr>
    </p:titleStyle>
    <p:bodyStyle>
      <a:lvl1pPr marL="1670677" indent="-1670677" algn="l" rtl="0" eaLnBrk="0" fontAlgn="base" hangingPunct="0">
        <a:spcBef>
          <a:spcPct val="20000"/>
        </a:spcBef>
        <a:spcAft>
          <a:spcPct val="0"/>
        </a:spcAft>
        <a:defRPr sz="15591">
          <a:solidFill>
            <a:schemeClr val="bg1"/>
          </a:solidFill>
          <a:latin typeface="+mn-lt"/>
          <a:ea typeface="+mn-ea"/>
          <a:cs typeface="+mn-cs"/>
        </a:defRPr>
      </a:lvl1pPr>
      <a:lvl2pPr marL="3619801" indent="-1392231" algn="l" rtl="0" eaLnBrk="0" fontAlgn="base" hangingPunct="0">
        <a:spcBef>
          <a:spcPct val="20000"/>
        </a:spcBef>
        <a:spcAft>
          <a:spcPct val="0"/>
        </a:spcAft>
        <a:defRPr sz="13642">
          <a:solidFill>
            <a:schemeClr val="bg1"/>
          </a:solidFill>
          <a:latin typeface="+mn-lt"/>
        </a:defRPr>
      </a:lvl2pPr>
      <a:lvl3pPr marL="5568925" indent="-1113785" algn="l" rtl="0" eaLnBrk="0" fontAlgn="base" hangingPunct="0">
        <a:spcBef>
          <a:spcPct val="20000"/>
        </a:spcBef>
        <a:spcAft>
          <a:spcPct val="0"/>
        </a:spcAft>
        <a:buChar char="•"/>
        <a:defRPr sz="11693">
          <a:solidFill>
            <a:schemeClr val="bg1"/>
          </a:solidFill>
          <a:latin typeface="+mn-lt"/>
        </a:defRPr>
      </a:lvl3pPr>
      <a:lvl4pPr marL="7796494" indent="-1113785" algn="l" rtl="0" eaLnBrk="0" fontAlgn="base" hangingPunct="0">
        <a:spcBef>
          <a:spcPct val="20000"/>
        </a:spcBef>
        <a:spcAft>
          <a:spcPct val="0"/>
        </a:spcAft>
        <a:buChar char="–"/>
        <a:defRPr sz="9744">
          <a:solidFill>
            <a:schemeClr val="bg1"/>
          </a:solidFill>
          <a:latin typeface="+mn-lt"/>
        </a:defRPr>
      </a:lvl4pPr>
      <a:lvl5pPr marL="10024064" indent="-1113785" algn="l" rtl="0" eaLnBrk="0" fontAlgn="base" hangingPunct="0">
        <a:spcBef>
          <a:spcPct val="20000"/>
        </a:spcBef>
        <a:spcAft>
          <a:spcPct val="0"/>
        </a:spcAft>
        <a:buChar char="»"/>
        <a:defRPr sz="9744">
          <a:solidFill>
            <a:schemeClr val="bg1"/>
          </a:solidFill>
          <a:latin typeface="+mn-lt"/>
        </a:defRPr>
      </a:lvl5pPr>
      <a:lvl6pPr marL="12251634" indent="-1113785" algn="l" rtl="0" fontAlgn="base">
        <a:spcBef>
          <a:spcPct val="20000"/>
        </a:spcBef>
        <a:spcAft>
          <a:spcPct val="0"/>
        </a:spcAft>
        <a:buChar char="»"/>
        <a:defRPr sz="9744">
          <a:solidFill>
            <a:schemeClr val="bg1"/>
          </a:solidFill>
          <a:latin typeface="+mn-lt"/>
        </a:defRPr>
      </a:lvl6pPr>
      <a:lvl7pPr marL="14479204" indent="-1113785" algn="l" rtl="0" fontAlgn="base">
        <a:spcBef>
          <a:spcPct val="20000"/>
        </a:spcBef>
        <a:spcAft>
          <a:spcPct val="0"/>
        </a:spcAft>
        <a:buChar char="»"/>
        <a:defRPr sz="9744">
          <a:solidFill>
            <a:schemeClr val="bg1"/>
          </a:solidFill>
          <a:latin typeface="+mn-lt"/>
        </a:defRPr>
      </a:lvl7pPr>
      <a:lvl8pPr marL="16706774" indent="-1113785" algn="l" rtl="0" fontAlgn="base">
        <a:spcBef>
          <a:spcPct val="20000"/>
        </a:spcBef>
        <a:spcAft>
          <a:spcPct val="0"/>
        </a:spcAft>
        <a:buChar char="»"/>
        <a:defRPr sz="9744">
          <a:solidFill>
            <a:schemeClr val="bg1"/>
          </a:solidFill>
          <a:latin typeface="+mn-lt"/>
        </a:defRPr>
      </a:lvl8pPr>
      <a:lvl9pPr marL="18934344" indent="-1113785" algn="l" rtl="0" fontAlgn="base">
        <a:spcBef>
          <a:spcPct val="20000"/>
        </a:spcBef>
        <a:spcAft>
          <a:spcPct val="0"/>
        </a:spcAft>
        <a:buChar char="»"/>
        <a:defRPr sz="9744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1pPr>
      <a:lvl2pPr marL="2227570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2pPr>
      <a:lvl3pPr marL="4455140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3pPr>
      <a:lvl4pPr marL="6682710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4pPr>
      <a:lvl5pPr marL="8910279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5pPr>
      <a:lvl6pPr marL="11137849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6pPr>
      <a:lvl7pPr marL="13365419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7pPr>
      <a:lvl8pPr marL="15592989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8pPr>
      <a:lvl9pPr marL="17820559" algn="l" defTabSz="4455140" rtl="0" eaLnBrk="1" latinLnBrk="0" hangingPunct="1">
        <a:defRPr sz="87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12538374" y="6818686"/>
            <a:ext cx="18910301" cy="18910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6335F"/>
          </a:solidFill>
          <a:ln w="25400">
            <a:round/>
          </a:ln>
        </p:spPr>
        <p:txBody>
          <a:bodyPr lIns="0" tIns="0" rIns="0" bIns="0"/>
          <a:lstStyle/>
          <a:p>
            <a:pPr lvl="0" defTabSz="2095500">
              <a:defRPr sz="54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9595452" y="12871437"/>
            <a:ext cx="24796147" cy="171841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ctr">
              <a:lnSpc>
                <a:spcPct val="80000"/>
              </a:lnSpc>
              <a:buClr>
                <a:srgbClr val="FFFFFF"/>
              </a:buClr>
              <a:defRPr sz="18500" b="1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  <a:uFillTx/>
              </a:defRPr>
            </a:pPr>
            <a:endParaRPr sz="12800" b="1" cap="all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1448675" y="23095999"/>
            <a:ext cx="13112564" cy="615553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2590800">
              <a:buClr>
                <a:srgbClr val="FFFFFF"/>
              </a:buClr>
              <a:defRPr sz="10000"/>
            </a:lvl1pPr>
          </a:lstStyle>
          <a:p>
            <a:pPr lvl="0" algn="l">
              <a:defRPr sz="1800">
                <a:solidFill>
                  <a:srgbClr val="000000"/>
                </a:solidFill>
                <a:uFillTx/>
              </a:defRPr>
            </a:pPr>
            <a:r>
              <a:rPr lang="en-US" sz="10000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009FD8"/>
                  </a:solidFill>
                </a:uFill>
              </a:rPr>
              <a:t>Opal Perry</a:t>
            </a:r>
          </a:p>
          <a:p>
            <a:pPr lvl="0" algn="l">
              <a:defRPr sz="1800">
                <a:solidFill>
                  <a:srgbClr val="000000"/>
                </a:solidFill>
                <a:uFillTx/>
              </a:defRPr>
            </a:pPr>
            <a:r>
              <a:rPr lang="en-US" sz="10000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009FD8"/>
                  </a:solidFill>
                </a:uFill>
              </a:rPr>
              <a:t>Divisional CIO, Claims </a:t>
            </a:r>
          </a:p>
          <a:p>
            <a:pPr lvl="0" algn="l">
              <a:defRPr sz="1800">
                <a:solidFill>
                  <a:srgbClr val="000000"/>
                </a:solidFill>
                <a:uFillTx/>
              </a:defRPr>
            </a:pPr>
            <a:r>
              <a:rPr lang="en-US" sz="10000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009FD8"/>
                  </a:solidFill>
                </a:uFill>
              </a:rPr>
              <a:t>Allstate Insurance</a:t>
            </a:r>
          </a:p>
          <a:p>
            <a:pPr lvl="0" algn="l">
              <a:defRPr sz="1800">
                <a:solidFill>
                  <a:srgbClr val="000000"/>
                </a:solidFill>
                <a:uFillTx/>
              </a:defRPr>
            </a:pPr>
            <a:r>
              <a:rPr sz="10000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rgbClr val="009FD8"/>
                  </a:solidFill>
                </a:uFill>
              </a:rPr>
              <a:t>@_OpalPerry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11200" y="11948187"/>
            <a:ext cx="17343553" cy="697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 latinLnBrk="1" hangingPunct="0"/>
            <a:r>
              <a:rPr lang="en-US" sz="14900" b="1" dirty="0">
                <a:solidFill>
                  <a:srgbClr val="FFFFFF"/>
                </a:solidFill>
              </a:rPr>
              <a:t>Team Values </a:t>
            </a:r>
            <a:br>
              <a:rPr lang="en-US" sz="14900" b="1" dirty="0">
                <a:solidFill>
                  <a:srgbClr val="FFFFFF"/>
                </a:solidFill>
              </a:rPr>
            </a:br>
            <a:r>
              <a:rPr lang="en-US" sz="14900" b="1" dirty="0">
                <a:solidFill>
                  <a:srgbClr val="4FD0FF"/>
                </a:solidFill>
              </a:rPr>
              <a:t>Boost </a:t>
            </a:r>
            <a:br>
              <a:rPr lang="en-US" sz="14900" b="1" dirty="0">
                <a:solidFill>
                  <a:srgbClr val="4FD0FF"/>
                </a:solidFill>
              </a:rPr>
            </a:br>
            <a:r>
              <a:rPr lang="en-US" sz="14900" b="1" dirty="0">
                <a:solidFill>
                  <a:srgbClr val="FFFFFF"/>
                </a:solidFill>
              </a:rPr>
              <a:t>Customer Value </a:t>
            </a:r>
          </a:p>
        </p:txBody>
      </p:sp>
      <p:sp>
        <p:nvSpPr>
          <p:cNvPr id="11" name="Shape 168"/>
          <p:cNvSpPr/>
          <p:nvPr/>
        </p:nvSpPr>
        <p:spPr>
          <a:xfrm>
            <a:off x="24476311" y="22424290"/>
            <a:ext cx="2188100" cy="2199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5929C"/>
          </a:solidFill>
          <a:ln w="50800">
            <a:miter lim="400000"/>
          </a:ln>
        </p:spPr>
        <p:txBody>
          <a:bodyPr lIns="0" tIns="0" rIns="0" bIns="0" anchor="ctr"/>
          <a:lstStyle/>
          <a:p>
            <a:pPr lvl="0" algn="ctr" defTabSz="2590800">
              <a:buClr>
                <a:srgbClr val="FFFFFF"/>
              </a:buClr>
              <a:defRPr sz="12000"/>
            </a:pPr>
            <a:endParaRPr/>
          </a:p>
        </p:txBody>
      </p:sp>
      <p:sp>
        <p:nvSpPr>
          <p:cNvPr id="12" name="Shape 167"/>
          <p:cNvSpPr/>
          <p:nvPr/>
        </p:nvSpPr>
        <p:spPr>
          <a:xfrm>
            <a:off x="16390624" y="10032010"/>
            <a:ext cx="905582" cy="85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9FD8"/>
          </a:solidFill>
          <a:ln w="25400">
            <a:round/>
          </a:ln>
        </p:spPr>
        <p:txBody>
          <a:bodyPr lIns="0" tIns="0" rIns="0" bIns="0"/>
          <a:lstStyle/>
          <a:p>
            <a:pPr lvl="0" defTabSz="2095500">
              <a:buClrTx/>
              <a:buFontTx/>
              <a:defRPr sz="5400">
                <a:solidFill>
                  <a:srgbClr val="000000"/>
                </a:solidFill>
                <a:uFillTx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8345" y="27973784"/>
            <a:ext cx="3800475" cy="25554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843200" y="28655506"/>
            <a:ext cx="1473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11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pic>
        <p:nvPicPr>
          <p:cNvPr id="17" name="Picture 16" descr="Mobile Assessment Center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32393" y="2914958"/>
            <a:ext cx="29632575" cy="2207332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NM_24HAIL5_4964548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305" y="2914958"/>
            <a:ext cx="18274177" cy="1077891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HAIL_ARLINGTON_49477867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693868"/>
            <a:ext cx="18239872" cy="1129441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9224512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65337" y="28655506"/>
            <a:ext cx="154475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12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2000px-Cog-scripted-svg-blue.svg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554" y="1404153"/>
            <a:ext cx="19924355" cy="2846194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5468136" y="10205249"/>
            <a:ext cx="20592291" cy="9921250"/>
          </a:xfrm>
          <a:prstGeom prst="roundRect">
            <a:avLst/>
          </a:prstGeom>
          <a:solidFill>
            <a:srgbClr val="004080"/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12863" y="15881674"/>
            <a:ext cx="106234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</a:rPr>
              <a:t>Comfort with ambiguity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6612863" y="18000221"/>
            <a:ext cx="152393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</a:rPr>
              <a:t>Reshaping our work environment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612863" y="13726645"/>
            <a:ext cx="70294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</a:rPr>
              <a:t>Speed to value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12863" y="11556625"/>
            <a:ext cx="79381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</a:rPr>
              <a:t>Customer centric</a:t>
            </a:r>
          </a:p>
        </p:txBody>
      </p:sp>
      <p:sp>
        <p:nvSpPr>
          <p:cNvPr id="19" name="Oval 18"/>
          <p:cNvSpPr/>
          <p:nvPr/>
        </p:nvSpPr>
        <p:spPr>
          <a:xfrm>
            <a:off x="6561042" y="4798046"/>
            <a:ext cx="5643908" cy="5407203"/>
          </a:xfrm>
          <a:prstGeom prst="ellipse">
            <a:avLst/>
          </a:prstGeom>
          <a:solidFill>
            <a:srgbClr val="004080">
              <a:alpha val="72000"/>
            </a:srgbClr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4336" y="6301030"/>
            <a:ext cx="430348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Global</a:t>
            </a:r>
            <a:b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</a:b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Talent</a:t>
            </a:r>
          </a:p>
        </p:txBody>
      </p:sp>
      <p:sp>
        <p:nvSpPr>
          <p:cNvPr id="20" name="Oval 19"/>
          <p:cNvSpPr/>
          <p:nvPr/>
        </p:nvSpPr>
        <p:spPr>
          <a:xfrm>
            <a:off x="12980987" y="11556625"/>
            <a:ext cx="6984337" cy="6637131"/>
          </a:xfrm>
          <a:prstGeom prst="ellipse">
            <a:avLst/>
          </a:prstGeom>
          <a:solidFill>
            <a:srgbClr val="004080">
              <a:alpha val="72000"/>
            </a:srgbClr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5379" y="12085763"/>
            <a:ext cx="641994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sym typeface="Helvetica"/>
              </a:rPr>
              <a:t>Invest 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In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Experiments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sym typeface="Helvetica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50420" y="19129021"/>
            <a:ext cx="6677824" cy="6637131"/>
          </a:xfrm>
          <a:prstGeom prst="ellipse">
            <a:avLst/>
          </a:prstGeom>
          <a:solidFill>
            <a:srgbClr val="004080">
              <a:alpha val="72000"/>
            </a:srgbClr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7126" y="20873283"/>
            <a:ext cx="7101118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Tools &amp;</a:t>
            </a:r>
            <a:b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</a:b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3581296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arrick-a-Rede-Photo-by-Tomas-Kotasek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0095"/>
            <a:ext cx="44551600" cy="28885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43200" y="28596933"/>
            <a:ext cx="14732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13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417265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2867005" y="4692649"/>
            <a:ext cx="18910301" cy="1891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16335F"/>
          </a:solidFill>
          <a:ln w="25400">
            <a:round/>
          </a:ln>
        </p:spPr>
        <p:txBody>
          <a:bodyPr lIns="0" tIns="0" rIns="0" bIns="0"/>
          <a:lstStyle/>
          <a:p>
            <a:pPr lvl="0" defTabSz="2095500">
              <a:buClrTx/>
              <a:buFontTx/>
              <a:defRPr sz="54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667614" y="13794906"/>
            <a:ext cx="15328901" cy="3797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spAutoFit/>
          </a:bodyPr>
          <a:lstStyle>
            <a:lvl1pPr algn="ctr">
              <a:buClr>
                <a:srgbClr val="FFFFFF"/>
              </a:buClr>
              <a:defRPr sz="244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244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YOU</a:t>
            </a:r>
          </a:p>
        </p:txBody>
      </p:sp>
      <p:sp>
        <p:nvSpPr>
          <p:cNvPr id="166" name="Shape 166"/>
          <p:cNvSpPr/>
          <p:nvPr/>
        </p:nvSpPr>
        <p:spPr>
          <a:xfrm>
            <a:off x="14579600" y="16916400"/>
            <a:ext cx="15416915" cy="3380709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/>
          <a:p>
            <a:pPr lvl="0" algn="ctr">
              <a:spcBef>
                <a:spcPts val="3000"/>
              </a:spcBef>
              <a:buClr>
                <a:srgbClr val="85929C"/>
              </a:buClr>
              <a:defRPr sz="14400" cap="all"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5451969" y="8044096"/>
            <a:ext cx="905582" cy="853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9FD8"/>
          </a:solidFill>
          <a:ln w="25400">
            <a:round/>
          </a:ln>
        </p:spPr>
        <p:txBody>
          <a:bodyPr lIns="0" tIns="0" rIns="0" bIns="0"/>
          <a:lstStyle/>
          <a:p>
            <a:pPr lvl="0" defTabSz="2095500">
              <a:buClrTx/>
              <a:buFontTx/>
              <a:defRPr sz="5400">
                <a:solidFill>
                  <a:srgbClr val="000000"/>
                </a:solidFill>
                <a:uFillTx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5075740" y="18006633"/>
            <a:ext cx="2705101" cy="270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85929C"/>
          </a:solidFill>
          <a:ln w="50800">
            <a:miter lim="400000"/>
          </a:ln>
        </p:spPr>
        <p:txBody>
          <a:bodyPr lIns="0" tIns="0" rIns="0" bIns="0" anchor="ctr"/>
          <a:lstStyle/>
          <a:p>
            <a:pPr lvl="0" algn="ctr" defTabSz="2590800">
              <a:buClr>
                <a:srgbClr val="FFFFFF"/>
              </a:buClr>
              <a:defRPr sz="12000"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13529585" y="8794577"/>
            <a:ext cx="17805400" cy="5067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/>
          <a:lstStyle>
            <a:lvl1pPr algn="ctr">
              <a:defRPr sz="30000" b="1"/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0000" b="1" dirty="0">
                <a:solidFill>
                  <a:srgbClr val="009FD8"/>
                </a:solidFill>
                <a:uFill>
                  <a:solidFill>
                    <a:srgbClr val="009FD8"/>
                  </a:solidFill>
                </a:uFill>
              </a:rPr>
              <a:t>THANK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3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 descr="Wireframing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8474"/>
            <a:ext cx="44697524" cy="283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626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2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88632" y="14571871"/>
            <a:ext cx="809668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9" name="Picture 8" descr="Corp - glance.psd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4046596"/>
            <a:ext cx="41500232" cy="21050549"/>
          </a:xfrm>
          <a:prstGeom prst="rect">
            <a:avLst/>
          </a:prstGeom>
        </p:spPr>
      </p:pic>
      <p:pic>
        <p:nvPicPr>
          <p:cNvPr id="7" name="Picture 6" descr="allstatelogo3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327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62100" y="27736800"/>
            <a:ext cx="7124700" cy="3048000"/>
          </a:xfrm>
          <a:prstGeom prst="rect">
            <a:avLst/>
          </a:prstGeom>
          <a:solidFill>
            <a:srgbClr val="FFFFFF"/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8580"/>
            <a:ext cx="44830999" cy="28041600"/>
          </a:xfrm>
          <a:prstGeom prst="rect">
            <a:avLst/>
          </a:prstGeom>
        </p:spPr>
      </p:pic>
      <p:pic>
        <p:nvPicPr>
          <p:cNvPr id="5" name="Picture 4" descr="allstatelogo3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447781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7</a:t>
            </a:r>
          </a:p>
        </p:txBody>
      </p:sp>
      <p:pic>
        <p:nvPicPr>
          <p:cNvPr id="12" name="Picture 11" descr="allstatelogo3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19"/>
          <a:stretch/>
        </p:blipFill>
        <p:spPr>
          <a:xfrm>
            <a:off x="-485225" y="0"/>
            <a:ext cx="45538942" cy="262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pic>
        <p:nvPicPr>
          <p:cNvPr id="5" name="Picture 2" descr="http://www2.deloitte.com/content/dam/Deloitte/us/Images/header_images/us-tsa-10012014.jpg/_jcr_content/renditions/cq5dam.web.1400.350.desktop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52" y="3079290"/>
            <a:ext cx="44551600" cy="224982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6286" y="5164804"/>
            <a:ext cx="23389454" cy="16609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5880" y="8883025"/>
            <a:ext cx="16209880" cy="156966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0A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“What capabilities we provide”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28635157" y="8883025"/>
            <a:ext cx="9029817" cy="156966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0A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“How we work”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21267" y="23074488"/>
            <a:ext cx="17322371" cy="156966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0A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“How our people deliver success”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5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940711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6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9271000"/>
            <a:ext cx="44551600" cy="12852400"/>
          </a:xfrm>
          <a:prstGeom prst="rect">
            <a:avLst/>
          </a:prstGeom>
          <a:solidFill>
            <a:schemeClr val="tx2">
              <a:lumMod val="25000"/>
              <a:alpha val="16000"/>
            </a:schemeClr>
          </a:solidFill>
          <a:ln w="50800" cap="flat">
            <a:noFill/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endParaRPr kumimoji="0" lang="en-US" sz="8000" b="0" i="0" u="none" strike="noStrike" cap="none" spc="0" normalizeH="0" baseline="0">
              <a:ln>
                <a:noFill/>
              </a:ln>
              <a:solidFill>
                <a:srgbClr val="009FD8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4822" y="11756287"/>
            <a:ext cx="26801956" cy="75472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830443" y="26650662"/>
            <a:ext cx="1072115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@</a:t>
            </a:r>
            <a:r>
              <a:rPr kumimoji="0" lang="en-US" sz="8000" b="0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CompoZedLabs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381019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843200" y="28655506"/>
            <a:ext cx="91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8</a:t>
            </a:r>
          </a:p>
        </p:txBody>
      </p:sp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pic>
        <p:nvPicPr>
          <p:cNvPr id="4" name="Picture 3" descr="Fourth_Floor_01 (1)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28869"/>
            <a:ext cx="30622633" cy="21711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238386"/>
            <a:ext cx="35179000" cy="6297108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741" dirty="0">
              <a:solidFill>
                <a:srgbClr val="0070C0"/>
              </a:solidFill>
            </a:endParaRPr>
          </a:p>
          <a:p>
            <a:pPr algn="ctr"/>
            <a:endParaRPr lang="en-US" sz="36741" dirty="0">
              <a:solidFill>
                <a:srgbClr val="0070C0"/>
              </a:solidFill>
            </a:endParaRP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7212" y="0"/>
            <a:ext cx="13654388" cy="159502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3292" y="1238386"/>
            <a:ext cx="32410400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9600" b="1" dirty="0">
                <a:solidFill>
                  <a:srgbClr val="00B0F0"/>
                </a:solidFill>
              </a:rPr>
              <a:t>As an </a:t>
            </a:r>
            <a:r>
              <a:rPr lang="en-US" sz="9600" dirty="0">
                <a:solidFill>
                  <a:schemeClr val="bg1">
                    <a:lumMod val="25000"/>
                  </a:schemeClr>
                </a:solidFill>
              </a:rPr>
              <a:t>Allstate Leader </a:t>
            </a:r>
          </a:p>
          <a:p>
            <a:pPr algn="l">
              <a:lnSpc>
                <a:spcPct val="140000"/>
              </a:lnSpc>
            </a:pPr>
            <a:r>
              <a:rPr lang="en-US" sz="9600" b="1" dirty="0">
                <a:solidFill>
                  <a:srgbClr val="00B0F0"/>
                </a:solidFill>
              </a:rPr>
              <a:t>I need </a:t>
            </a:r>
            <a:r>
              <a:rPr lang="en-US" sz="9600" dirty="0">
                <a:solidFill>
                  <a:schemeClr val="bg1">
                    <a:lumMod val="25000"/>
                  </a:schemeClr>
                </a:solidFill>
              </a:rPr>
              <a:t>immediate access to Major Incident Report info</a:t>
            </a:r>
          </a:p>
          <a:p>
            <a:pPr algn="l">
              <a:lnSpc>
                <a:spcPct val="140000"/>
              </a:lnSpc>
            </a:pPr>
            <a:r>
              <a:rPr lang="en-US" sz="9600" b="1" dirty="0">
                <a:solidFill>
                  <a:srgbClr val="00B0F0"/>
                </a:solidFill>
              </a:rPr>
              <a:t>To help </a:t>
            </a:r>
            <a:r>
              <a:rPr lang="en-US" sz="9600" dirty="0">
                <a:solidFill>
                  <a:schemeClr val="bg1">
                    <a:lumMod val="25000"/>
                  </a:schemeClr>
                </a:solidFill>
              </a:rPr>
              <a:t>prioritize my time &amp; add the most value</a:t>
            </a:r>
            <a:r>
              <a:rPr lang="is-IS" sz="9600" dirty="0">
                <a:solidFill>
                  <a:schemeClr val="bg1">
                    <a:lumMod val="25000"/>
                  </a:schemeClr>
                </a:solidFill>
              </a:rPr>
              <a:t>.</a:t>
            </a:r>
            <a:endParaRPr lang="en-US" sz="96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02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statelogo3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292" y="27984360"/>
            <a:ext cx="7028425" cy="2738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8528" y="-1151936"/>
            <a:ext cx="38284671" cy="372973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843200" y="28655506"/>
            <a:ext cx="2514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lang="en-US" sz="7200" dirty="0">
                <a:solidFill>
                  <a:srgbClr val="FFFFFF"/>
                </a:solidFill>
              </a:rPr>
              <a:t>10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4965" y="18310112"/>
            <a:ext cx="7099300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Check</a:t>
            </a:r>
            <a:r>
              <a:rPr kumimoji="0" lang="en-US" sz="88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In</a:t>
            </a:r>
            <a:endParaRPr kumimoji="0" lang="en-US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4266" y="18310112"/>
            <a:ext cx="6125729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Check</a:t>
            </a:r>
            <a:r>
              <a:rPr kumimoji="0" lang="en-US" sz="88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In</a:t>
            </a:r>
            <a:endParaRPr kumimoji="0" lang="en-US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09094" y="18310112"/>
            <a:ext cx="6125729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Check</a:t>
            </a:r>
            <a:r>
              <a:rPr kumimoji="0" lang="en-US" sz="88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In</a:t>
            </a:r>
            <a:endParaRPr kumimoji="0" lang="en-US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23922" y="18310112"/>
            <a:ext cx="6125729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2037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FD8"/>
              </a:buClr>
              <a:buSzTx/>
              <a:buFont typeface="Helvetica"/>
              <a:buNone/>
              <a:tabLst/>
            </a:pP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Check</a:t>
            </a:r>
            <a:r>
              <a:rPr kumimoji="0" lang="en-US" sz="8800" b="1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9FD8"/>
                  </a:solidFill>
                </a:uFill>
                <a:latin typeface="+mn-lt"/>
                <a:ea typeface="+mn-ea"/>
                <a:cs typeface="+mn-cs"/>
                <a:sym typeface="Helvetica"/>
              </a:rPr>
              <a:t> In</a:t>
            </a:r>
            <a:endParaRPr kumimoji="0" lang="en-US" sz="8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9FD8"/>
                </a:solidFill>
              </a:uFill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24512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8D8D8"/>
      </a:dk1>
      <a:lt1>
        <a:srgbClr val="009FD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009FD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4203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9FD8"/>
          </a:buClr>
          <a:buSzTx/>
          <a:buFont typeface="Helvetica"/>
          <a:buNone/>
          <a:tabLst/>
          <a:defRPr kumimoji="0" sz="8000" b="0" i="0" u="none" strike="noStrike" cap="none" spc="0" normalizeH="0" baseline="0">
            <a:ln>
              <a:noFill/>
            </a:ln>
            <a:solidFill>
              <a:srgbClr val="009FD8"/>
            </a:solidFill>
            <a:effectLst/>
            <a:uFill>
              <a:solidFill>
                <a:srgbClr val="009FD8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203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9FD8"/>
          </a:buClr>
          <a:buSzTx/>
          <a:buFont typeface="Helvetica"/>
          <a:buNone/>
          <a:tabLst/>
          <a:defRPr kumimoji="0" sz="8000" b="0" i="0" u="none" strike="noStrike" cap="none" spc="0" normalizeH="0" baseline="0">
            <a:ln>
              <a:noFill/>
            </a:ln>
            <a:solidFill>
              <a:srgbClr val="009FD8"/>
            </a:solidFill>
            <a:effectLst/>
            <a:uFill>
              <a:solidFill>
                <a:srgbClr val="009FD8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3">
      <a:dk1>
        <a:srgbClr val="4B4A4C"/>
      </a:dk1>
      <a:lt1>
        <a:srgbClr val="FFFFFF"/>
      </a:lt1>
      <a:dk2>
        <a:srgbClr val="1666AF"/>
      </a:dk2>
      <a:lt2>
        <a:srgbClr val="000000"/>
      </a:lt2>
      <a:accent1>
        <a:srgbClr val="50C8E8"/>
      </a:accent1>
      <a:accent2>
        <a:srgbClr val="EE3424"/>
      </a:accent2>
      <a:accent3>
        <a:srgbClr val="FFFFFF"/>
      </a:accent3>
      <a:accent4>
        <a:srgbClr val="3F3E40"/>
      </a:accent4>
      <a:accent5>
        <a:srgbClr val="B3E0F2"/>
      </a:accent5>
      <a:accent6>
        <a:srgbClr val="D82E20"/>
      </a:accent6>
      <a:hlink>
        <a:srgbClr val="6DB33F"/>
      </a:hlink>
      <a:folHlink>
        <a:srgbClr val="FF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4B4A4C"/>
        </a:dk1>
        <a:lt1>
          <a:srgbClr val="FFFFFF"/>
        </a:lt1>
        <a:dk2>
          <a:srgbClr val="1666AF"/>
        </a:dk2>
        <a:lt2>
          <a:srgbClr val="000000"/>
        </a:lt2>
        <a:accent1>
          <a:srgbClr val="50C8E8"/>
        </a:accent1>
        <a:accent2>
          <a:srgbClr val="EE3424"/>
        </a:accent2>
        <a:accent3>
          <a:srgbClr val="FFFFFF"/>
        </a:accent3>
        <a:accent4>
          <a:srgbClr val="3F3E40"/>
        </a:accent4>
        <a:accent5>
          <a:srgbClr val="B3E0F2"/>
        </a:accent5>
        <a:accent6>
          <a:srgbClr val="D82E20"/>
        </a:accent6>
        <a:hlink>
          <a:srgbClr val="6DB33F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D8D8D8"/>
      </a:dk1>
      <a:lt1>
        <a:srgbClr val="009FD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0800" cap="flat">
          <a:solidFill>
            <a:srgbClr val="009FD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4203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9FD8"/>
          </a:buClr>
          <a:buSzTx/>
          <a:buFont typeface="Helvetica"/>
          <a:buNone/>
          <a:tabLst/>
          <a:defRPr kumimoji="0" sz="8000" b="0" i="0" u="none" strike="noStrike" cap="none" spc="0" normalizeH="0" baseline="0">
            <a:ln>
              <a:noFill/>
            </a:ln>
            <a:solidFill>
              <a:srgbClr val="009FD8"/>
            </a:solidFill>
            <a:effectLst/>
            <a:uFill>
              <a:solidFill>
                <a:srgbClr val="009FD8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2037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9FD8"/>
          </a:buClr>
          <a:buSzTx/>
          <a:buFont typeface="Helvetica"/>
          <a:buNone/>
          <a:tabLst/>
          <a:defRPr kumimoji="0" sz="8000" b="0" i="0" u="none" strike="noStrike" cap="none" spc="0" normalizeH="0" baseline="0">
            <a:ln>
              <a:noFill/>
            </a:ln>
            <a:solidFill>
              <a:srgbClr val="009FD8"/>
            </a:solidFill>
            <a:effectLst/>
            <a:uFill>
              <a:solidFill>
                <a:srgbClr val="009FD8"/>
              </a:solidFill>
            </a:uFill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110</Words>
  <Application>Microsoft Macintosh PowerPoint</Application>
  <PresentationFormat>Custom</PresentationFormat>
  <Paragraphs>38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Allstate Sans W</vt:lpstr>
      <vt:lpstr>Arial</vt:lpstr>
      <vt:lpstr>Calibri</vt:lpstr>
      <vt:lpstr>Helvetica</vt:lpstr>
      <vt:lpstr>White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McGarrity, Laura</dc:creator>
  <cp:lastModifiedBy>Alex Broderick-Forster</cp:lastModifiedBy>
  <cp:revision>148</cp:revision>
  <cp:lastPrinted>2016-11-04T01:15:07Z</cp:lastPrinted>
  <dcterms:modified xsi:type="dcterms:W3CDTF">2021-05-07T11:06:30Z</dcterms:modified>
</cp:coreProperties>
</file>